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5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74ECBD14-1012-42D9-BECF-BB353830A841}" type="datetimeFigureOut">
              <a:rPr lang="en-US" smtClean="0"/>
              <a:t>3/17/2012</a:t>
            </a:fld>
            <a:endParaRPr lang="en-US"/>
          </a:p>
        </p:txBody>
      </p:sp>
      <p:sp>
        <p:nvSpPr>
          <p:cNvPr id="23" name="Slide Number Placeholder 22"/>
          <p:cNvSpPr>
            <a:spLocks noGrp="1"/>
          </p:cNvSpPr>
          <p:nvPr>
            <p:ph type="sldNum" sz="quarter" idx="11"/>
          </p:nvPr>
        </p:nvSpPr>
        <p:spPr/>
        <p:txBody>
          <a:bodyPr/>
          <a:lstStyle/>
          <a:p>
            <a:fld id="{B68C5715-57EE-4178-93AA-2C26B76CF343}"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ECBD14-1012-42D9-BECF-BB353830A841}" type="datetimeFigureOut">
              <a:rPr lang="en-US" smtClean="0"/>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C5715-57EE-4178-93AA-2C26B76CF3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ECBD14-1012-42D9-BECF-BB353830A841}" type="datetimeFigureOut">
              <a:rPr lang="en-US" smtClean="0"/>
              <a:t>3/17/2012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8C5715-57EE-4178-93AA-2C26B76CF3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74ECBD14-1012-42D9-BECF-BB353830A841}" type="datetimeFigureOut">
              <a:rPr lang="en-US" smtClean="0"/>
              <a:t>3/17/2012</a:t>
            </a:fld>
            <a:endParaRPr lang="en-US"/>
          </a:p>
        </p:txBody>
      </p:sp>
      <p:sp>
        <p:nvSpPr>
          <p:cNvPr id="19" name="Slide Number Placeholder 18"/>
          <p:cNvSpPr>
            <a:spLocks noGrp="1"/>
          </p:cNvSpPr>
          <p:nvPr>
            <p:ph type="sldNum" sz="quarter" idx="15"/>
          </p:nvPr>
        </p:nvSpPr>
        <p:spPr/>
        <p:txBody>
          <a:bodyPr/>
          <a:lstStyle/>
          <a:p>
            <a:fld id="{B68C5715-57EE-4178-93AA-2C26B76CF343}"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74ECBD14-1012-42D9-BECF-BB353830A841}" type="datetimeFigureOut">
              <a:rPr lang="en-US" smtClean="0"/>
              <a:t>3/17/2012</a:t>
            </a:fld>
            <a:endParaRPr lang="en-US"/>
          </a:p>
        </p:txBody>
      </p:sp>
      <p:sp>
        <p:nvSpPr>
          <p:cNvPr id="20" name="Slide Number Placeholder 19"/>
          <p:cNvSpPr>
            <a:spLocks noGrp="1"/>
          </p:cNvSpPr>
          <p:nvPr>
            <p:ph type="sldNum" sz="quarter" idx="11"/>
          </p:nvPr>
        </p:nvSpPr>
        <p:spPr/>
        <p:txBody>
          <a:bodyPr/>
          <a:lstStyle/>
          <a:p>
            <a:fld id="{B68C5715-57EE-4178-93AA-2C26B76CF343}"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74ECBD14-1012-42D9-BECF-BB353830A841}" type="datetimeFigureOut">
              <a:rPr lang="en-US" smtClean="0"/>
              <a:t>3/17/2012</a:t>
            </a:fld>
            <a:endParaRPr lang="en-US"/>
          </a:p>
        </p:txBody>
      </p:sp>
      <p:sp>
        <p:nvSpPr>
          <p:cNvPr id="25" name="Slide Number Placeholder 24"/>
          <p:cNvSpPr>
            <a:spLocks noGrp="1"/>
          </p:cNvSpPr>
          <p:nvPr>
            <p:ph type="sldNum" sz="quarter" idx="16"/>
          </p:nvPr>
        </p:nvSpPr>
        <p:spPr/>
        <p:txBody>
          <a:bodyPr/>
          <a:lstStyle/>
          <a:p>
            <a:fld id="{B68C5715-57EE-4178-93AA-2C26B76CF343}"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74ECBD14-1012-42D9-BECF-BB353830A841}" type="datetimeFigureOut">
              <a:rPr lang="en-US" smtClean="0"/>
              <a:t>3/17/2012</a:t>
            </a:fld>
            <a:endParaRPr lang="en-US"/>
          </a:p>
        </p:txBody>
      </p:sp>
      <p:sp>
        <p:nvSpPr>
          <p:cNvPr id="24" name="Slide Number Placeholder 23"/>
          <p:cNvSpPr>
            <a:spLocks noGrp="1"/>
          </p:cNvSpPr>
          <p:nvPr>
            <p:ph type="sldNum" sz="quarter" idx="17"/>
          </p:nvPr>
        </p:nvSpPr>
        <p:spPr/>
        <p:txBody>
          <a:bodyPr/>
          <a:lstStyle/>
          <a:p>
            <a:fld id="{B68C5715-57EE-4178-93AA-2C26B76CF343}"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74ECBD14-1012-42D9-BECF-BB353830A841}" type="datetimeFigureOut">
              <a:rPr lang="en-US" smtClean="0"/>
              <a:t>3/17/2012</a:t>
            </a:fld>
            <a:endParaRPr lang="en-US"/>
          </a:p>
        </p:txBody>
      </p:sp>
      <p:sp>
        <p:nvSpPr>
          <p:cNvPr id="14" name="Slide Number Placeholder 13"/>
          <p:cNvSpPr>
            <a:spLocks noGrp="1"/>
          </p:cNvSpPr>
          <p:nvPr>
            <p:ph type="sldNum" sz="quarter" idx="11"/>
          </p:nvPr>
        </p:nvSpPr>
        <p:spPr/>
        <p:txBody>
          <a:bodyPr/>
          <a:lstStyle/>
          <a:p>
            <a:fld id="{B68C5715-57EE-4178-93AA-2C26B76CF343}"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74ECBD14-1012-42D9-BECF-BB353830A841}" type="datetimeFigureOut">
              <a:rPr lang="en-US" smtClean="0"/>
              <a:t>3/17/2012</a:t>
            </a:fld>
            <a:endParaRPr lang="en-US"/>
          </a:p>
        </p:txBody>
      </p:sp>
      <p:sp>
        <p:nvSpPr>
          <p:cNvPr id="12" name="Slide Number Placeholder 11"/>
          <p:cNvSpPr>
            <a:spLocks noGrp="1"/>
          </p:cNvSpPr>
          <p:nvPr>
            <p:ph type="sldNum" sz="quarter" idx="11"/>
          </p:nvPr>
        </p:nvSpPr>
        <p:spPr/>
        <p:txBody>
          <a:bodyPr/>
          <a:lstStyle/>
          <a:p>
            <a:fld id="{B68C5715-57EE-4178-93AA-2C26B76CF343}"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74ECBD14-1012-42D9-BECF-BB353830A841}" type="datetimeFigureOut">
              <a:rPr lang="en-US" smtClean="0"/>
              <a:t>3/17/2012</a:t>
            </a:fld>
            <a:endParaRPr lang="en-US"/>
          </a:p>
        </p:txBody>
      </p:sp>
      <p:sp>
        <p:nvSpPr>
          <p:cNvPr id="18" name="Slide Number Placeholder 17"/>
          <p:cNvSpPr>
            <a:spLocks noGrp="1"/>
          </p:cNvSpPr>
          <p:nvPr>
            <p:ph type="sldNum" sz="quarter" idx="16"/>
          </p:nvPr>
        </p:nvSpPr>
        <p:spPr/>
        <p:txBody>
          <a:bodyPr/>
          <a:lstStyle/>
          <a:p>
            <a:fld id="{B68C5715-57EE-4178-93AA-2C26B76CF343}"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74ECBD14-1012-42D9-BECF-BB353830A841}" type="datetimeFigureOut">
              <a:rPr lang="en-US" smtClean="0"/>
              <a:t>3/17/2012</a:t>
            </a:fld>
            <a:endParaRPr lang="en-US"/>
          </a:p>
        </p:txBody>
      </p:sp>
      <p:sp>
        <p:nvSpPr>
          <p:cNvPr id="20" name="Slide Number Placeholder 19"/>
          <p:cNvSpPr>
            <a:spLocks noGrp="1"/>
          </p:cNvSpPr>
          <p:nvPr>
            <p:ph type="sldNum" sz="quarter" idx="15"/>
          </p:nvPr>
        </p:nvSpPr>
        <p:spPr/>
        <p:txBody>
          <a:bodyPr/>
          <a:lstStyle/>
          <a:p>
            <a:fld id="{B68C5715-57EE-4178-93AA-2C26B76CF343}"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74ECBD14-1012-42D9-BECF-BB353830A841}" type="datetimeFigureOut">
              <a:rPr lang="en-US" smtClean="0"/>
              <a:t>3/17/2012</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B68C5715-57EE-4178-93AA-2C26B76CF34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reencast.com/t/WRmGAGe0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video.scholastic.com/services/player/bcpid1543302482?bctid=76256518000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karenblumberg.com/livescribe-pens-and-note-taking-apps-towards" TargetMode="External"/><Relationship Id="rId2" Type="http://schemas.openxmlformats.org/officeDocument/2006/relationships/hyperlink" Target="http://calcvectors12.wikispaces.com/Pencasts" TargetMode="External"/><Relationship Id="rId1" Type="http://schemas.openxmlformats.org/officeDocument/2006/relationships/slideLayout" Target="../slideLayouts/slideLayout2.xml"/><Relationship Id="rId4" Type="http://schemas.openxmlformats.org/officeDocument/2006/relationships/hyperlink" Target="http://www.livescribe.com/cgi-bin/WebObjects/LDApp.woa/wa/MLSOverviewPage?sid=7rC8kbJvNm9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title"/>
          </p:nvPr>
        </p:nvSpPr>
        <p:spPr/>
        <p:txBody>
          <a:bodyPr/>
          <a:lstStyle/>
          <a:p>
            <a:r>
              <a:rPr lang="en-US" dirty="0" err="1" smtClean="0"/>
              <a:t>LiveScribe</a:t>
            </a:r>
            <a:r>
              <a:rPr lang="en-US" dirty="0" smtClean="0"/>
              <a:t> Pen</a:t>
            </a:r>
            <a:endParaRPr lang="en-US" dirty="0"/>
          </a:p>
        </p:txBody>
      </p:sp>
    </p:spTree>
    <p:extLst>
      <p:ext uri="{BB962C8B-B14F-4D97-AF65-F5344CB8AC3E}">
        <p14:creationId xmlns:p14="http://schemas.microsoft.com/office/powerpoint/2010/main" val="401211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3200" dirty="0" smtClean="0"/>
              <a:t>Using Audio Dots</a:t>
            </a:r>
          </a:p>
          <a:p>
            <a:r>
              <a:rPr lang="en-US" sz="3200" dirty="0" smtClean="0"/>
              <a:t>(</a:t>
            </a:r>
            <a:r>
              <a:rPr lang="en-US" sz="3200" dirty="0" err="1" smtClean="0"/>
              <a:t>Livescribe</a:t>
            </a:r>
            <a:r>
              <a:rPr lang="en-US" sz="3200" dirty="0" smtClean="0"/>
              <a:t> sells these but they can easily be made with a punch.)</a:t>
            </a:r>
          </a:p>
          <a:p>
            <a:endParaRPr lang="en-US" dirty="0"/>
          </a:p>
          <a:p>
            <a:r>
              <a:rPr lang="en-US" dirty="0" smtClean="0"/>
              <a:t>http</a:t>
            </a:r>
            <a:r>
              <a:rPr lang="en-US" dirty="0"/>
              <a:t>://www.screencast.com/t/MTk2MzA3NDgt</a:t>
            </a:r>
          </a:p>
        </p:txBody>
      </p:sp>
      <p:sp>
        <p:nvSpPr>
          <p:cNvPr id="3" name="Title 2"/>
          <p:cNvSpPr>
            <a:spLocks noGrp="1"/>
          </p:cNvSpPr>
          <p:nvPr>
            <p:ph type="title"/>
          </p:nvPr>
        </p:nvSpPr>
        <p:spPr/>
        <p:txBody>
          <a:bodyPr/>
          <a:lstStyle/>
          <a:p>
            <a:r>
              <a:rPr lang="en-US" dirty="0" smtClean="0"/>
              <a:t>Librarians</a:t>
            </a:r>
            <a:endParaRPr lang="en-US" dirty="0"/>
          </a:p>
        </p:txBody>
      </p:sp>
    </p:spTree>
    <p:extLst>
      <p:ext uri="{BB962C8B-B14F-4D97-AF65-F5344CB8AC3E}">
        <p14:creationId xmlns:p14="http://schemas.microsoft.com/office/powerpoint/2010/main" val="2329962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Have one of the students take notes with the pen and the notebook and then send the pen home with the homebound teacher. Connect the pen to the student’s computer and the </a:t>
            </a:r>
            <a:r>
              <a:rPr lang="en-US" sz="2800" dirty="0" err="1" smtClean="0"/>
              <a:t>pencast</a:t>
            </a:r>
            <a:r>
              <a:rPr lang="en-US" sz="2800" dirty="0" smtClean="0"/>
              <a:t> would be available to that student alone. </a:t>
            </a:r>
          </a:p>
          <a:p>
            <a:r>
              <a:rPr lang="en-US" sz="2800" dirty="0" smtClean="0"/>
              <a:t>If the teacher wants to—they can publish their </a:t>
            </a:r>
            <a:r>
              <a:rPr lang="en-US" sz="2800" dirty="0" err="1" smtClean="0"/>
              <a:t>pencast</a:t>
            </a:r>
            <a:r>
              <a:rPr lang="en-US" sz="2800" dirty="0" smtClean="0"/>
              <a:t> but it is public. </a:t>
            </a:r>
            <a:endParaRPr lang="en-US" sz="2800" dirty="0"/>
          </a:p>
        </p:txBody>
      </p:sp>
      <p:sp>
        <p:nvSpPr>
          <p:cNvPr id="3" name="Title 2"/>
          <p:cNvSpPr>
            <a:spLocks noGrp="1"/>
          </p:cNvSpPr>
          <p:nvPr>
            <p:ph type="title"/>
          </p:nvPr>
        </p:nvSpPr>
        <p:spPr/>
        <p:txBody>
          <a:bodyPr/>
          <a:lstStyle/>
          <a:p>
            <a:r>
              <a:rPr lang="en-US" dirty="0" smtClean="0"/>
              <a:t>Homebound Students</a:t>
            </a:r>
            <a:endParaRPr lang="en-US" dirty="0"/>
          </a:p>
        </p:txBody>
      </p:sp>
    </p:spTree>
    <p:extLst>
      <p:ext uri="{BB962C8B-B14F-4D97-AF65-F5344CB8AC3E}">
        <p14:creationId xmlns:p14="http://schemas.microsoft.com/office/powerpoint/2010/main" val="3658788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hlinkClick r:id="rId2"/>
              </a:rPr>
              <a:t>http://</a:t>
            </a:r>
            <a:r>
              <a:rPr lang="en-US" dirty="0" smtClean="0">
                <a:hlinkClick r:id="rId2"/>
              </a:rPr>
              <a:t>screencast.com/t/WRmGAGe09</a:t>
            </a:r>
            <a:endParaRPr lang="en-US" dirty="0" smtClean="0"/>
          </a:p>
          <a:p>
            <a:endParaRPr lang="en-US" dirty="0"/>
          </a:p>
          <a:p>
            <a:r>
              <a:rPr lang="en-US" sz="2800" dirty="0" smtClean="0"/>
              <a:t>This will require Adobe Acrobat Professional</a:t>
            </a:r>
            <a:r>
              <a:rPr lang="en-US" dirty="0" smtClean="0"/>
              <a:t>. </a:t>
            </a:r>
            <a:endParaRPr lang="en-US" dirty="0"/>
          </a:p>
        </p:txBody>
      </p:sp>
      <p:sp>
        <p:nvSpPr>
          <p:cNvPr id="3" name="Title 2"/>
          <p:cNvSpPr>
            <a:spLocks noGrp="1"/>
          </p:cNvSpPr>
          <p:nvPr>
            <p:ph type="title"/>
          </p:nvPr>
        </p:nvSpPr>
        <p:spPr/>
        <p:txBody>
          <a:bodyPr/>
          <a:lstStyle/>
          <a:p>
            <a:r>
              <a:rPr lang="en-US" dirty="0" smtClean="0"/>
              <a:t>With A Printed Page</a:t>
            </a:r>
            <a:endParaRPr lang="en-US" dirty="0"/>
          </a:p>
        </p:txBody>
      </p:sp>
    </p:spTree>
    <p:extLst>
      <p:ext uri="{BB962C8B-B14F-4D97-AF65-F5344CB8AC3E}">
        <p14:creationId xmlns:p14="http://schemas.microsoft.com/office/powerpoint/2010/main" val="4230680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t>When the teacher is going to be absent, they can record examples using the </a:t>
            </a:r>
            <a:r>
              <a:rPr lang="en-US" sz="2800" dirty="0" err="1" smtClean="0"/>
              <a:t>livescribe</a:t>
            </a:r>
            <a:r>
              <a:rPr lang="en-US" sz="2800" dirty="0" smtClean="0"/>
              <a:t> pen and then the substitute teacher can touch the beginning and be taught by the regular teacher. </a:t>
            </a:r>
            <a:endParaRPr lang="en-US" sz="2800" dirty="0"/>
          </a:p>
        </p:txBody>
      </p:sp>
      <p:sp>
        <p:nvSpPr>
          <p:cNvPr id="3" name="Title 2"/>
          <p:cNvSpPr>
            <a:spLocks noGrp="1"/>
          </p:cNvSpPr>
          <p:nvPr>
            <p:ph type="title"/>
          </p:nvPr>
        </p:nvSpPr>
        <p:spPr/>
        <p:txBody>
          <a:bodyPr/>
          <a:lstStyle/>
          <a:p>
            <a:r>
              <a:rPr lang="en-US" smtClean="0"/>
              <a:t>Substitute Teacher</a:t>
            </a:r>
            <a:endParaRPr lang="en-US"/>
          </a:p>
        </p:txBody>
      </p:sp>
    </p:spTree>
    <p:extLst>
      <p:ext uri="{BB962C8B-B14F-4D97-AF65-F5344CB8AC3E}">
        <p14:creationId xmlns:p14="http://schemas.microsoft.com/office/powerpoint/2010/main" val="161468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http://www.livescribek12.com/pencasting-to-support-critical-thinking/</a:t>
            </a:r>
          </a:p>
        </p:txBody>
      </p:sp>
      <p:sp>
        <p:nvSpPr>
          <p:cNvPr id="3" name="Title 2"/>
          <p:cNvSpPr>
            <a:spLocks noGrp="1"/>
          </p:cNvSpPr>
          <p:nvPr>
            <p:ph type="title"/>
          </p:nvPr>
        </p:nvSpPr>
        <p:spPr/>
        <p:txBody>
          <a:bodyPr/>
          <a:lstStyle/>
          <a:p>
            <a:r>
              <a:rPr lang="en-US" dirty="0" smtClean="0"/>
              <a:t>Critical Thinking </a:t>
            </a:r>
            <a:endParaRPr lang="en-US" dirty="0"/>
          </a:p>
        </p:txBody>
      </p:sp>
    </p:spTree>
    <p:extLst>
      <p:ext uri="{BB962C8B-B14F-4D97-AF65-F5344CB8AC3E}">
        <p14:creationId xmlns:p14="http://schemas.microsoft.com/office/powerpoint/2010/main" val="3904868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p:txBody>
          <a:bodyPr>
            <a:normAutofit/>
          </a:bodyPr>
          <a:lstStyle/>
          <a:p>
            <a:r>
              <a:rPr lang="en-US" sz="2800" dirty="0" smtClean="0"/>
              <a:t>It is a pen with a special notebook that allows the user to take notes and record what is being said. </a:t>
            </a:r>
            <a:endParaRPr lang="en-US" sz="2800" dirty="0"/>
          </a:p>
        </p:txBody>
      </p:sp>
      <p:pic>
        <p:nvPicPr>
          <p:cNvPr id="5"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352425" y="2254914"/>
            <a:ext cx="3886200" cy="2705359"/>
          </a:xfrm>
        </p:spPr>
      </p:pic>
      <p:sp>
        <p:nvSpPr>
          <p:cNvPr id="4" name="Title 3"/>
          <p:cNvSpPr>
            <a:spLocks noGrp="1"/>
          </p:cNvSpPr>
          <p:nvPr>
            <p:ph type="title"/>
          </p:nvPr>
        </p:nvSpPr>
        <p:spPr/>
        <p:txBody>
          <a:bodyPr/>
          <a:lstStyle/>
          <a:p>
            <a:r>
              <a:rPr lang="en-US" dirty="0" smtClean="0"/>
              <a:t>What is a </a:t>
            </a:r>
            <a:r>
              <a:rPr lang="en-US" dirty="0" err="1" smtClean="0"/>
              <a:t>LiveScribe</a:t>
            </a:r>
            <a:r>
              <a:rPr lang="en-US" dirty="0" smtClean="0"/>
              <a:t> Pen</a:t>
            </a:r>
            <a:endParaRPr lang="en-US" dirty="0"/>
          </a:p>
        </p:txBody>
      </p:sp>
    </p:spTree>
    <p:extLst>
      <p:ext uri="{BB962C8B-B14F-4D97-AF65-F5344CB8AC3E}">
        <p14:creationId xmlns:p14="http://schemas.microsoft.com/office/powerpoint/2010/main" val="3081902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4000" dirty="0" smtClean="0"/>
              <a:t>The Basics</a:t>
            </a:r>
          </a:p>
          <a:p>
            <a:r>
              <a:rPr lang="en-US" dirty="0">
                <a:hlinkClick r:id="rId2"/>
              </a:rPr>
              <a:t>http://</a:t>
            </a:r>
            <a:r>
              <a:rPr lang="en-US" dirty="0" smtClean="0">
                <a:hlinkClick r:id="rId2"/>
              </a:rPr>
              <a:t>video.scholastic.com/services/player/bcpid1543302482?bctid=762565180001</a:t>
            </a:r>
            <a:endParaRPr lang="en-US" dirty="0" smtClean="0"/>
          </a:p>
          <a:p>
            <a:endParaRPr lang="en-US" dirty="0"/>
          </a:p>
          <a:p>
            <a:r>
              <a:rPr lang="en-US" dirty="0"/>
              <a:t>http://blogs.scholastic.com/bestintechtoday/2011/04/livescribe-echo-smartpen-lauren-j-ormsby.html</a:t>
            </a:r>
          </a:p>
        </p:txBody>
      </p:sp>
      <p:sp>
        <p:nvSpPr>
          <p:cNvPr id="3" name="Title 2"/>
          <p:cNvSpPr>
            <a:spLocks noGrp="1"/>
          </p:cNvSpPr>
          <p:nvPr>
            <p:ph type="title"/>
          </p:nvPr>
        </p:nvSpPr>
        <p:spPr/>
        <p:txBody>
          <a:bodyPr/>
          <a:lstStyle/>
          <a:p>
            <a:r>
              <a:rPr lang="en-US" dirty="0" smtClean="0"/>
              <a:t>Uses for Administrators</a:t>
            </a:r>
            <a:endParaRPr lang="en-US" dirty="0"/>
          </a:p>
        </p:txBody>
      </p:sp>
    </p:spTree>
    <p:extLst>
      <p:ext uri="{BB962C8B-B14F-4D97-AF65-F5344CB8AC3E}">
        <p14:creationId xmlns:p14="http://schemas.microsoft.com/office/powerpoint/2010/main" val="3471555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10000"/>
          </a:bodyPr>
          <a:lstStyle/>
          <a:p>
            <a:r>
              <a:rPr lang="en-US" sz="3200" dirty="0" smtClean="0"/>
              <a:t>How to Make </a:t>
            </a:r>
            <a:r>
              <a:rPr lang="en-US" sz="3200" dirty="0" err="1" smtClean="0"/>
              <a:t>Pencasts</a:t>
            </a:r>
            <a:r>
              <a:rPr lang="en-US" sz="3200" dirty="0" smtClean="0"/>
              <a:t> for Math</a:t>
            </a:r>
          </a:p>
          <a:p>
            <a:r>
              <a:rPr lang="en-US" dirty="0"/>
              <a:t>http://math247.pbworks.com/w/page/20517573/Mathcasts%20-%20Pencasts%20-%20LiveScribe%20SmartPen</a:t>
            </a:r>
          </a:p>
          <a:p>
            <a:r>
              <a:rPr lang="en-US" sz="3200" dirty="0" smtClean="0"/>
              <a:t>Teachers can teach or re-teach any assignment any time</a:t>
            </a:r>
          </a:p>
          <a:p>
            <a:r>
              <a:rPr lang="en-US" dirty="0"/>
              <a:t>Example: </a:t>
            </a:r>
            <a:r>
              <a:rPr lang="en-US" dirty="0">
                <a:hlinkClick r:id="rId2"/>
              </a:rPr>
              <a:t>http://</a:t>
            </a:r>
            <a:r>
              <a:rPr lang="en-US" dirty="0" smtClean="0">
                <a:hlinkClick r:id="rId2"/>
              </a:rPr>
              <a:t>calcvectors12.wikispaces.com/Pencasts</a:t>
            </a:r>
            <a:endParaRPr lang="en-US" dirty="0" smtClean="0"/>
          </a:p>
          <a:p>
            <a:r>
              <a:rPr lang="en-US" sz="2800" dirty="0" smtClean="0"/>
              <a:t>Flipped Classroom</a:t>
            </a:r>
          </a:p>
          <a:p>
            <a:r>
              <a:rPr lang="en-US" dirty="0">
                <a:hlinkClick r:id="rId3"/>
              </a:rPr>
              <a:t>http://</a:t>
            </a:r>
            <a:r>
              <a:rPr lang="en-US" dirty="0" smtClean="0">
                <a:hlinkClick r:id="rId3"/>
              </a:rPr>
              <a:t>karenblumberg.com/livescribe-pens-and-note-taking-apps-towards</a:t>
            </a:r>
            <a:endParaRPr lang="en-US" dirty="0" smtClean="0"/>
          </a:p>
          <a:p>
            <a:r>
              <a:rPr lang="en-US" sz="3200" dirty="0" smtClean="0"/>
              <a:t>Area Problems</a:t>
            </a:r>
          </a:p>
          <a:p>
            <a:r>
              <a:rPr lang="en-US" dirty="0">
                <a:hlinkClick r:id="rId4"/>
              </a:rPr>
              <a:t>http://</a:t>
            </a:r>
            <a:r>
              <a:rPr lang="en-US" dirty="0" smtClean="0">
                <a:hlinkClick r:id="rId4"/>
              </a:rPr>
              <a:t>www.livescribe.com/cgi-bin/WebObjects/LDApp.woa/wa/MLSOverviewPage?sid=7rC8kbJvNm9K</a:t>
            </a:r>
            <a:endParaRPr lang="en-US" dirty="0" smtClean="0"/>
          </a:p>
          <a:p>
            <a:endParaRPr lang="en-US" dirty="0"/>
          </a:p>
        </p:txBody>
      </p:sp>
      <p:sp>
        <p:nvSpPr>
          <p:cNvPr id="3" name="Title 2"/>
          <p:cNvSpPr>
            <a:spLocks noGrp="1"/>
          </p:cNvSpPr>
          <p:nvPr>
            <p:ph type="title"/>
          </p:nvPr>
        </p:nvSpPr>
        <p:spPr/>
        <p:txBody>
          <a:bodyPr/>
          <a:lstStyle/>
          <a:p>
            <a:r>
              <a:rPr lang="en-US" dirty="0" smtClean="0"/>
              <a:t>Uses for Math</a:t>
            </a:r>
            <a:endParaRPr lang="en-US" dirty="0"/>
          </a:p>
        </p:txBody>
      </p:sp>
    </p:spTree>
    <p:extLst>
      <p:ext uri="{BB962C8B-B14F-4D97-AF65-F5344CB8AC3E}">
        <p14:creationId xmlns:p14="http://schemas.microsoft.com/office/powerpoint/2010/main" val="3026409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3600" dirty="0" err="1" smtClean="0"/>
              <a:t>Pencast</a:t>
            </a:r>
            <a:r>
              <a:rPr lang="en-US" sz="3600" dirty="0" smtClean="0"/>
              <a:t> for Light Energy</a:t>
            </a:r>
          </a:p>
          <a:p>
            <a:r>
              <a:rPr lang="en-US" dirty="0"/>
              <a:t>http://www.livescribe.com/cgi-bin/WebObjects/LDApp.woa/wa/MLSOverviewPage?sid=9PcVC4SSkBJK</a:t>
            </a:r>
          </a:p>
        </p:txBody>
      </p:sp>
      <p:sp>
        <p:nvSpPr>
          <p:cNvPr id="3" name="Title 2"/>
          <p:cNvSpPr>
            <a:spLocks noGrp="1"/>
          </p:cNvSpPr>
          <p:nvPr>
            <p:ph type="title"/>
          </p:nvPr>
        </p:nvSpPr>
        <p:spPr/>
        <p:txBody>
          <a:bodyPr/>
          <a:lstStyle/>
          <a:p>
            <a:r>
              <a:rPr lang="en-US" dirty="0" smtClean="0"/>
              <a:t>Uses for Science</a:t>
            </a:r>
            <a:endParaRPr lang="en-US" dirty="0"/>
          </a:p>
        </p:txBody>
      </p:sp>
    </p:spTree>
    <p:extLst>
      <p:ext uri="{BB962C8B-B14F-4D97-AF65-F5344CB8AC3E}">
        <p14:creationId xmlns:p14="http://schemas.microsoft.com/office/powerpoint/2010/main" val="201218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http://blog.smartpen.com.au/2010/02/15/livescribe-helping-students-with-disabilities/</a:t>
            </a:r>
          </a:p>
        </p:txBody>
      </p:sp>
      <p:sp>
        <p:nvSpPr>
          <p:cNvPr id="3" name="Title 2"/>
          <p:cNvSpPr>
            <a:spLocks noGrp="1"/>
          </p:cNvSpPr>
          <p:nvPr>
            <p:ph type="title"/>
          </p:nvPr>
        </p:nvSpPr>
        <p:spPr/>
        <p:txBody>
          <a:bodyPr/>
          <a:lstStyle/>
          <a:p>
            <a:r>
              <a:rPr lang="en-US" dirty="0" smtClean="0"/>
              <a:t>Special Education</a:t>
            </a:r>
            <a:endParaRPr lang="en-US" dirty="0"/>
          </a:p>
        </p:txBody>
      </p:sp>
    </p:spTree>
    <p:extLst>
      <p:ext uri="{BB962C8B-B14F-4D97-AF65-F5344CB8AC3E}">
        <p14:creationId xmlns:p14="http://schemas.microsoft.com/office/powerpoint/2010/main" val="2000406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3200" dirty="0" smtClean="0"/>
              <a:t>Using Commas</a:t>
            </a:r>
          </a:p>
          <a:p>
            <a:r>
              <a:rPr lang="en-US" dirty="0"/>
              <a:t>http://www.livescribe.com/cgi-bin/WebObjects/LDApp.woa/wa/MLSOverviewPage?sid=L7dmTsLPbDG6</a:t>
            </a:r>
          </a:p>
        </p:txBody>
      </p:sp>
      <p:sp>
        <p:nvSpPr>
          <p:cNvPr id="3" name="Title 2"/>
          <p:cNvSpPr>
            <a:spLocks noGrp="1"/>
          </p:cNvSpPr>
          <p:nvPr>
            <p:ph type="title"/>
          </p:nvPr>
        </p:nvSpPr>
        <p:spPr/>
        <p:txBody>
          <a:bodyPr/>
          <a:lstStyle/>
          <a:p>
            <a:r>
              <a:rPr lang="en-US" dirty="0" smtClean="0"/>
              <a:t>Reading/Language Arts</a:t>
            </a:r>
            <a:endParaRPr lang="en-US" dirty="0"/>
          </a:p>
        </p:txBody>
      </p:sp>
    </p:spTree>
    <p:extLst>
      <p:ext uri="{BB962C8B-B14F-4D97-AF65-F5344CB8AC3E}">
        <p14:creationId xmlns:p14="http://schemas.microsoft.com/office/powerpoint/2010/main" val="1603111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sz="3200" dirty="0" smtClean="0"/>
              <a:t>Teaching Spanish Grammar </a:t>
            </a:r>
          </a:p>
          <a:p>
            <a:r>
              <a:rPr lang="en-US" dirty="0"/>
              <a:t>http://www.livescribek12.com/video-pencasting-spanish-class-grammar-lessons/</a:t>
            </a:r>
          </a:p>
        </p:txBody>
      </p:sp>
      <p:sp>
        <p:nvSpPr>
          <p:cNvPr id="3" name="Title 2"/>
          <p:cNvSpPr>
            <a:spLocks noGrp="1"/>
          </p:cNvSpPr>
          <p:nvPr>
            <p:ph type="title"/>
          </p:nvPr>
        </p:nvSpPr>
        <p:spPr/>
        <p:txBody>
          <a:bodyPr/>
          <a:lstStyle/>
          <a:p>
            <a:r>
              <a:rPr lang="en-US" dirty="0" smtClean="0"/>
              <a:t>Foreign Language</a:t>
            </a:r>
            <a:endParaRPr lang="en-US" dirty="0"/>
          </a:p>
        </p:txBody>
      </p:sp>
    </p:spTree>
    <p:extLst>
      <p:ext uri="{BB962C8B-B14F-4D97-AF65-F5344CB8AC3E}">
        <p14:creationId xmlns:p14="http://schemas.microsoft.com/office/powerpoint/2010/main" val="3554584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a:t>http://sites.google.com/site/inthelongrunecon/pencasts</a:t>
            </a:r>
          </a:p>
        </p:txBody>
      </p:sp>
      <p:sp>
        <p:nvSpPr>
          <p:cNvPr id="3" name="Title 2"/>
          <p:cNvSpPr>
            <a:spLocks noGrp="1"/>
          </p:cNvSpPr>
          <p:nvPr>
            <p:ph type="title"/>
          </p:nvPr>
        </p:nvSpPr>
        <p:spPr/>
        <p:txBody>
          <a:bodyPr/>
          <a:lstStyle/>
          <a:p>
            <a:r>
              <a:rPr lang="en-US" dirty="0" smtClean="0"/>
              <a:t>Economics</a:t>
            </a:r>
            <a:endParaRPr lang="en-US" dirty="0"/>
          </a:p>
        </p:txBody>
      </p:sp>
    </p:spTree>
    <p:extLst>
      <p:ext uri="{BB962C8B-B14F-4D97-AF65-F5344CB8AC3E}">
        <p14:creationId xmlns:p14="http://schemas.microsoft.com/office/powerpoint/2010/main" val="1941800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276</TotalTime>
  <Words>251</Words>
  <Application>Microsoft Office PowerPoint</Application>
  <PresentationFormat>On-screen Show (4:3)</PresentationFormat>
  <Paragraphs>46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Mylar</vt:lpstr>
      <vt:lpstr>LiveScribe Pen</vt:lpstr>
      <vt:lpstr>What is a LiveScribe Pen</vt:lpstr>
      <vt:lpstr>Uses for Administrators</vt:lpstr>
      <vt:lpstr>Uses for Math</vt:lpstr>
      <vt:lpstr>Uses for Science</vt:lpstr>
      <vt:lpstr>Special Education</vt:lpstr>
      <vt:lpstr>Reading/Language Arts</vt:lpstr>
      <vt:lpstr>Foreign Language</vt:lpstr>
      <vt:lpstr>Economics</vt:lpstr>
      <vt:lpstr>Librarians</vt:lpstr>
      <vt:lpstr>Homebound Students</vt:lpstr>
      <vt:lpstr>With A Printed Page</vt:lpstr>
      <vt:lpstr>Substitute Teacher</vt:lpstr>
      <vt:lpstr>Critical Thinking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LiveScribe Pen</dc:title>
  <dc:creator>Dianne Anderson</dc:creator>
  <cp:lastModifiedBy>Dianne Anderson</cp:lastModifiedBy>
  <cp:revision>9</cp:revision>
  <dcterms:created xsi:type="dcterms:W3CDTF">2012-02-28T17:20:11Z</dcterms:created>
  <dcterms:modified xsi:type="dcterms:W3CDTF">2012-03-17T14:02:24Z</dcterms:modified>
</cp:coreProperties>
</file>